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4" r:id="rId6"/>
    <p:sldId id="258" r:id="rId7"/>
    <p:sldId id="259" r:id="rId8"/>
    <p:sldId id="260" r:id="rId9"/>
    <p:sldId id="274" r:id="rId10"/>
    <p:sldId id="261" r:id="rId11"/>
    <p:sldId id="268" r:id="rId12"/>
    <p:sldId id="262" r:id="rId13"/>
    <p:sldId id="263" r:id="rId14"/>
    <p:sldId id="265" r:id="rId15"/>
    <p:sldId id="266" r:id="rId16"/>
    <p:sldId id="267" r:id="rId17"/>
    <p:sldId id="269" r:id="rId18"/>
    <p:sldId id="270" r:id="rId19"/>
    <p:sldId id="271" r:id="rId20"/>
    <p:sldId id="273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4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E66B-74B6-784E-B8CA-AD6460114E25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" y="5432813"/>
            <a:ext cx="923537" cy="9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1" i="1" dirty="0"/>
              <a:t>Målgruppetilpasset kommunikasjon i sosiale medier</a:t>
            </a:r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Læringsdag ved MN-fakultetet UiB, 31. januar 2019</a:t>
            </a:r>
          </a:p>
          <a:p>
            <a:endParaRPr lang="nb-NO" dirty="0"/>
          </a:p>
          <a:p>
            <a:r>
              <a:rPr lang="nb-NO" dirty="0"/>
              <a:t>Marie Hauge og Erlend Astad Lorentzen, Havforskningsinstituttet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D10F-CC37-411C-8D5D-1FF4ED89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8D2FE-6734-4E50-8524-DDF035595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307"/>
            <a:ext cx="3202129" cy="608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47D2F-3A32-4068-9321-BFF625B1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205307"/>
            <a:ext cx="3619500" cy="609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ED1E5-E1EC-4556-9B2A-FADD56EE4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2265072"/>
            <a:ext cx="5207000" cy="383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40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C5C8-57C2-4CE8-B41A-E6145692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Når Facebook ikkje vil ha oss.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67939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D868-CF55-47B2-9546-B47F247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Pliktløp: Konferansar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F8BA-49B3-47D2-8CAC-8CD37F95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/>
              <a:t>Kun</a:t>
            </a:r>
            <a:r>
              <a:rPr lang="nn-NO" dirty="0"/>
              <a:t> relevant for dei som er der. Eller?</a:t>
            </a:r>
          </a:p>
          <a:p>
            <a:r>
              <a:rPr lang="nn-NO" dirty="0"/>
              <a:t>Plan</a:t>
            </a:r>
          </a:p>
          <a:p>
            <a:r>
              <a:rPr lang="nn-NO" dirty="0" err="1"/>
              <a:t>Edrueligheit</a:t>
            </a:r>
            <a:endParaRPr lang="nn-NO" dirty="0"/>
          </a:p>
          <a:p>
            <a:r>
              <a:rPr lang="nn-NO" dirty="0"/>
              <a:t>Binde seg til masta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9DFAC-FAFF-4C11-9492-DC981C1A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61" y="2930526"/>
            <a:ext cx="3115078" cy="324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01B18-F7F5-4072-8E43-AD875ED30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101" y="1600199"/>
            <a:ext cx="3467886" cy="411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56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3814-3CE5-44EB-BEC8-904583B1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Pliktløp (?) : Direktørar</a:t>
            </a:r>
            <a:endParaRPr lang="nb-NO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C9E48B-A122-4336-9D04-DA397DD36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370" y="1550988"/>
            <a:ext cx="7747259" cy="4240212"/>
          </a:xfrm>
        </p:spPr>
      </p:pic>
    </p:spTree>
    <p:extLst>
      <p:ext uri="{BB962C8B-B14F-4D97-AF65-F5344CB8AC3E}">
        <p14:creationId xmlns:p14="http://schemas.microsoft.com/office/powerpoint/2010/main" val="110603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F202-8EA5-4455-B93D-FA7010DD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44724-F163-4EF2-915A-48DB706B0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07" y="573152"/>
            <a:ext cx="4956342" cy="289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9F930-650C-4C27-864A-A061EB2C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30" y="2281367"/>
            <a:ext cx="4572540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9AC1D-3FBD-4ACD-BA19-19E739031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748" y="454025"/>
            <a:ext cx="3436004" cy="449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40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1BD7-E7D5-483D-9915-5635A0B5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269B05-CCF8-4A84-B8AF-87107232F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790" y="1253331"/>
            <a:ext cx="992442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73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B119-0421-4FC7-8D8D-B8DFB712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Fem råd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E0DD-ED2E-49A6-9133-FA0C8F23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Planlegg!</a:t>
            </a:r>
          </a:p>
          <a:p>
            <a:r>
              <a:rPr lang="nn-NO" dirty="0"/>
              <a:t>Miks</a:t>
            </a:r>
          </a:p>
          <a:p>
            <a:r>
              <a:rPr lang="nn-NO" dirty="0"/>
              <a:t>For lenker: Knyttneve i trynet og meirverdi</a:t>
            </a:r>
          </a:p>
          <a:p>
            <a:r>
              <a:rPr lang="nn-NO" dirty="0"/>
              <a:t>Våg – det går bra (spør ein venn)</a:t>
            </a:r>
          </a:p>
          <a:p>
            <a:r>
              <a:rPr lang="nn-NO" dirty="0"/>
              <a:t>Substans</a:t>
            </a:r>
          </a:p>
        </p:txBody>
      </p:sp>
    </p:spTree>
    <p:extLst>
      <p:ext uri="{BB962C8B-B14F-4D97-AF65-F5344CB8AC3E}">
        <p14:creationId xmlns:p14="http://schemas.microsoft.com/office/powerpoint/2010/main" val="342271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E124-D655-4D07-8835-AB63A630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Tre sanningar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40C0-4083-4139-A632-1A514F58E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Eldsjelene</a:t>
            </a:r>
            <a:r>
              <a:rPr lang="nb-NO" dirty="0"/>
              <a:t> </a:t>
            </a:r>
            <a:r>
              <a:rPr lang="nb-NO" dirty="0" err="1"/>
              <a:t>klarar</a:t>
            </a:r>
            <a:r>
              <a:rPr lang="nb-NO" dirty="0"/>
              <a:t> vi oss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utan</a:t>
            </a:r>
            <a:endParaRPr lang="nb-NO" dirty="0"/>
          </a:p>
          <a:p>
            <a:endParaRPr lang="nb-NO" dirty="0"/>
          </a:p>
          <a:p>
            <a:r>
              <a:rPr lang="nb-NO" dirty="0"/>
              <a:t>Kvalitet og hardt arbeid går aldri av moten</a:t>
            </a:r>
          </a:p>
          <a:p>
            <a:endParaRPr lang="nb-NO" dirty="0"/>
          </a:p>
          <a:p>
            <a:r>
              <a:rPr lang="nb-NO" dirty="0"/>
              <a:t>Det er ingen </a:t>
            </a:r>
            <a:r>
              <a:rPr lang="nb-NO" dirty="0" err="1"/>
              <a:t>sanningar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507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1F2B-94BE-477E-955D-CD4E094D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Eller… </a:t>
            </a:r>
            <a:r>
              <a:rPr lang="nb-NO" sz="2800" b="1" dirty="0" err="1"/>
              <a:t>korleis</a:t>
            </a:r>
            <a:r>
              <a:rPr lang="nb-NO" sz="2800" b="1" dirty="0"/>
              <a:t> vi </a:t>
            </a:r>
            <a:r>
              <a:rPr lang="nb-NO" sz="2800" b="1" dirty="0" err="1"/>
              <a:t>lokkar</a:t>
            </a:r>
            <a:r>
              <a:rPr lang="nb-NO" sz="2800" b="1" dirty="0"/>
              <a:t> sjeldne gjester til fuglebrettet </a:t>
            </a:r>
            <a:br>
              <a:rPr lang="nb-NO" sz="2800" b="1" dirty="0"/>
            </a:br>
            <a:r>
              <a:rPr lang="nb-NO" sz="2800" b="1" dirty="0"/>
              <a:t>– uten å jaga </a:t>
            </a:r>
            <a:r>
              <a:rPr lang="nb-NO" sz="2800" b="1" dirty="0" err="1"/>
              <a:t>dei</a:t>
            </a:r>
            <a:r>
              <a:rPr lang="nb-NO" sz="2800" b="1" dirty="0"/>
              <a:t> faste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19" y="1825625"/>
            <a:ext cx="5408023" cy="4351338"/>
          </a:xfrm>
        </p:spPr>
        <p:txBody>
          <a:bodyPr/>
          <a:lstStyle/>
          <a:p>
            <a:r>
              <a:rPr lang="nb-NO" b="1" dirty="0"/>
              <a:t>Vi skal formidla forskinga vår 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b="1" dirty="0"/>
              <a:t>Strategisk kommunikasjon: sjå alt VI har for oss</a:t>
            </a:r>
          </a:p>
          <a:p>
            <a:endParaRPr lang="nb-NO" b="1" dirty="0"/>
          </a:p>
          <a:p>
            <a:r>
              <a:rPr lang="nb-NO" b="1" dirty="0"/>
              <a:t>  Sørva målgruppene våre, og oppdaga nye vener av HI </a:t>
            </a:r>
          </a:p>
        </p:txBody>
      </p:sp>
    </p:spTree>
    <p:extLst>
      <p:ext uri="{BB962C8B-B14F-4D97-AF65-F5344CB8AC3E}">
        <p14:creationId xmlns:p14="http://schemas.microsoft.com/office/powerpoint/2010/main" val="291250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D6D5-9301-47CB-8E0A-B80EB839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HI-</a:t>
            </a:r>
            <a:r>
              <a:rPr lang="nn-NO" dirty="0" err="1"/>
              <a:t>facebook</a:t>
            </a:r>
            <a:r>
              <a:rPr lang="nn-NO" dirty="0"/>
              <a:t>: Slik er stoda i dag</a:t>
            </a:r>
            <a:endParaRPr lang="nb-NO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386AD9-36AC-422B-9B20-DBE25C6B6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707" y="1690688"/>
            <a:ext cx="386058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073462-81B0-493C-B21F-1BB266A5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653" y="1690689"/>
            <a:ext cx="361664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73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9A77-D3FB-4AAF-A223-00544770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Desse når vi</a:t>
            </a:r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96B14-61AB-4A70-939D-AB3AC224F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071" y="898525"/>
            <a:ext cx="2932908" cy="426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C4FDB-3727-40C3-94AF-2F1AEB79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8" y="1599031"/>
            <a:ext cx="5497513" cy="204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444A5-B6D6-4449-854F-82909E55E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691" y="1599031"/>
            <a:ext cx="2817821" cy="424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90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FAF5-BD30-414E-B7EF-BAEBD67D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To år </a:t>
            </a:r>
            <a:r>
              <a:rPr lang="nn-NO"/>
              <a:t>med </a:t>
            </a:r>
            <a:r>
              <a:rPr lang="nn-NO" smtClean="0"/>
              <a:t>likes</a:t>
            </a:r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4901A0-7358-4EA6-A36D-CBB61EC14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412" y="2081212"/>
            <a:ext cx="6353175" cy="2695575"/>
          </a:xfrm>
        </p:spPr>
      </p:pic>
    </p:spTree>
    <p:extLst>
      <p:ext uri="{BB962C8B-B14F-4D97-AF65-F5344CB8AC3E}">
        <p14:creationId xmlns:p14="http://schemas.microsoft.com/office/powerpoint/2010/main" val="50146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gje</a:t>
            </a:r>
            <a:r>
              <a:rPr lang="nb-NO" dirty="0"/>
              <a:t> kjæledyr til jul, er </a:t>
            </a:r>
            <a:r>
              <a:rPr lang="nb-NO" dirty="0" err="1"/>
              <a:t>eit</a:t>
            </a:r>
            <a:r>
              <a:rPr lang="nb-NO" dirty="0"/>
              <a:t> god råd…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682" y="1690688"/>
            <a:ext cx="3066991" cy="4351338"/>
          </a:xfrm>
        </p:spPr>
      </p:pic>
    </p:spTree>
    <p:extLst>
      <p:ext uri="{BB962C8B-B14F-4D97-AF65-F5344CB8AC3E}">
        <p14:creationId xmlns:p14="http://schemas.microsoft.com/office/powerpoint/2010/main" val="78701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8898-1C4B-4CD9-8340-16FB9B5A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Fôre Facebook </a:t>
            </a:r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C5AFC5-EF76-4E8C-A7E4-E107444D8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75" y="1253331"/>
            <a:ext cx="778565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6355D-EF95-4B64-B86D-099BB6CD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472" y="690959"/>
            <a:ext cx="3923328" cy="547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31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4D3B-FD97-4B12-A56E-F9F8874F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Lenker driv mest trafikk til hi.no</a:t>
            </a:r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EAC4AA-6456-4637-9A15-6F91898D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7819"/>
            <a:ext cx="5108996" cy="400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B3DF3-F8A9-453A-BF5F-56CC6FE3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671" y="1622426"/>
            <a:ext cx="5286655" cy="397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51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58D8-9B1C-47D6-BC91-17BCFDB7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Lage </a:t>
            </a:r>
            <a:r>
              <a:rPr lang="nn-NO" dirty="0" err="1"/>
              <a:t>facebook</a:t>
            </a:r>
            <a:r>
              <a:rPr lang="nn-NO" dirty="0"/>
              <a:t>-innhald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9CB-5F43-4D43-BED3-4AFFFFBD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n-NO" dirty="0"/>
              <a:t>Det beste Facebook-innhaldet bur på Facebook.</a:t>
            </a:r>
          </a:p>
          <a:p>
            <a:r>
              <a:rPr lang="nn-NO" dirty="0"/>
              <a:t>Inga søppelplass</a:t>
            </a:r>
          </a:p>
          <a:p>
            <a:r>
              <a:rPr lang="nn-NO" dirty="0"/>
              <a:t>Kan vere gøy snacks, men også viktig formidling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778DD-26B1-43EA-AD04-C54FBD8A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99" y="3429000"/>
            <a:ext cx="2590801" cy="321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7B46E1-564C-40A5-8A5A-5B7682DC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0" y="3428999"/>
            <a:ext cx="2032472" cy="321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9336E9-570D-4BF2-8722-ABD6F86DA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203" y="3428999"/>
            <a:ext cx="2109332" cy="321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7ACDF-D758-4D46-A392-C70B58F26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931" y="3429001"/>
            <a:ext cx="1697540" cy="321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124116"/>
      </p:ext>
    </p:extLst>
  </p:cSld>
  <p:clrMapOvr>
    <a:masterClrMapping/>
  </p:clrMapOvr>
</p:sld>
</file>

<file path=ppt/theme/theme1.xml><?xml version="1.0" encoding="utf-8"?>
<a:theme xmlns:a="http://schemas.openxmlformats.org/drawingml/2006/main" name="HI lys bakgru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. HI pres.norsk" id="{3E0DD6BE-8BAA-1545-9B0F-EE77F5A988D0}" vid="{45B3C1B2-B729-5547-B211-9F3D999CD65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ldebeskrivelse xmlns="15c4e3b9-d865-46ee-a463-c928a3e41a43" xsi:nil="true"/>
    <ImageCreateDate xmlns="1B13E878-50CA-41BD-968F-1710099A1541" xsi:nil="true"/>
    <Fotograf xmlns="15c4e3b9-d865-46ee-a463-c928a3e41a43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ildeaktiva" ma:contentTypeID="0x0101009148F5A04DDD49CBA7127AADA5FB792B00AADE34325A8B49CDA8BB4DB53328F214001B496BC5FD92554EA0BD81CEB416ADBB" ma:contentTypeVersion="1" ma:contentTypeDescription="Last opp et bilde." ma:contentTypeScope="" ma:versionID="01b01f5b2655b08825a6d63761c0a3a2">
  <xsd:schema xmlns:xsd="http://www.w3.org/2001/XMLSchema" xmlns:xs="http://www.w3.org/2001/XMLSchema" xmlns:p="http://schemas.microsoft.com/office/2006/metadata/properties" xmlns:ns1="http://schemas.microsoft.com/sharepoint/v3" xmlns:ns2="1B13E878-50CA-41BD-968F-1710099A1541" xmlns:ns3="15c4e3b9-d865-46ee-a463-c928a3e41a43" xmlns:ns4="http://schemas.microsoft.com/sharepoint/v3/fields" targetNamespace="http://schemas.microsoft.com/office/2006/metadata/properties" ma:root="true" ma:fieldsID="ac7d82e3ddb05d20a8b479ac57799872" ns1:_="" ns2:_="" ns3:_="" ns4:_="">
    <xsd:import namespace="http://schemas.microsoft.com/sharepoint/v3"/>
    <xsd:import namespace="1B13E878-50CA-41BD-968F-1710099A1541"/>
    <xsd:import namespace="15c4e3b9-d865-46ee-a463-c928a3e41a4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Bildebeskrivelse" minOccurs="0"/>
                <xsd:element ref="ns3:Fotograf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bane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e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e" ma:hidden="true" ma:list="Docs" ma:internalName="FSObjType" ma:readOnly="true" ma:showField="FSType">
      <xsd:simpleType>
        <xsd:restriction base="dms:Lookup"/>
      </xsd:simpleType>
    </xsd:element>
    <xsd:element name="PublishingStartDate" ma:index="29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30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E878-50CA-41BD-968F-1710099A154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yrbilde finne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Forhåndsvisning finne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dde" ma:internalName="ImageWidth" ma:readOnly="true">
      <xsd:simpleType>
        <xsd:restriction base="dms:Unknown"/>
      </xsd:simpleType>
    </xsd:element>
    <xsd:element name="ImageHeight" ma:index="22" nillable="true" ma:displayName="Høyde" ma:internalName="ImageHeight" ma:readOnly="true">
      <xsd:simpleType>
        <xsd:restriction base="dms:Unknown"/>
      </xsd:simpleType>
    </xsd:element>
    <xsd:element name="ImageCreateDate" ma:index="25" nillable="true" ma:displayName="Dato da bildet ble tatt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4e3b9-d865-46ee-a463-c928a3e41a43" elementFormDefault="qualified">
    <xsd:import namespace="http://schemas.microsoft.com/office/2006/documentManagement/types"/>
    <xsd:import namespace="http://schemas.microsoft.com/office/infopath/2007/PartnerControls"/>
    <xsd:element name="Bildebeskrivelse" ma:index="26" nillable="true" ma:displayName="Bildebeskrivelse" ma:internalName="Bildebeskrivelse">
      <xsd:simpleType>
        <xsd:restriction base="dms:Note">
          <xsd:maxLength value="255"/>
        </xsd:restriction>
      </xsd:simpleType>
    </xsd:element>
    <xsd:element name="Fotograf" ma:index="27" nillable="true" ma:displayName="Fotograf" ma:internalName="Fotograf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8" nillable="true" ma:displayName="Opphavsret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Redigerer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23" ma:displayName="Kommentarer"/>
        <xsd:element name="keywords" minOccurs="0" maxOccurs="1" type="xsd:string" ma:index="14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1DF314-9AAB-48FB-8729-F26E3B713E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61A1F-AE8A-40A7-ABE1-BA6608FC6D65}">
  <ds:schemaRefs>
    <ds:schemaRef ds:uri="http://purl.org/dc/elements/1.1/"/>
    <ds:schemaRef ds:uri="http://schemas.microsoft.com/office/2006/documentManagement/types"/>
    <ds:schemaRef ds:uri="1B13E878-50CA-41BD-968F-1710099A1541"/>
    <ds:schemaRef ds:uri="http://schemas.microsoft.com/sharepoint/v3/fields"/>
    <ds:schemaRef ds:uri="http://schemas.microsoft.com/sharepoint/v3"/>
    <ds:schemaRef ds:uri="15c4e3b9-d865-46ee-a463-c928a3e41a43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74966D-DDF2-45C6-9641-EF7A567B2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13E878-50CA-41BD-968F-1710099A1541"/>
    <ds:schemaRef ds:uri="15c4e3b9-d865-46ee-a463-c928a3e41a4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A. HI pres.norsk</Template>
  <TotalTime>339</TotalTime>
  <Words>183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HI lys bakgrunn</vt:lpstr>
      <vt:lpstr>Målgruppetilpasset kommunikasjon i sosiale medier</vt:lpstr>
      <vt:lpstr>Eller… korleis vi lokkar sjeldne gjester til fuglebrettet  – uten å jaga dei faste  </vt:lpstr>
      <vt:lpstr>HI-facebook: Slik er stoda i dag</vt:lpstr>
      <vt:lpstr>Desse når vi</vt:lpstr>
      <vt:lpstr>To år med likes</vt:lpstr>
      <vt:lpstr>Ikkje gje kjæledyr til jul, er eit god råd…</vt:lpstr>
      <vt:lpstr>Fôre Facebook </vt:lpstr>
      <vt:lpstr>Lenker driv mest trafikk til hi.no</vt:lpstr>
      <vt:lpstr>Lage facebook-innhald</vt:lpstr>
      <vt:lpstr>PowerPoint Presentation</vt:lpstr>
      <vt:lpstr>Når Facebook ikkje vil ha oss. </vt:lpstr>
      <vt:lpstr>Pliktløp: Konferansar</vt:lpstr>
      <vt:lpstr>Pliktløp (?) : Direktørar</vt:lpstr>
      <vt:lpstr>PowerPoint Presentation</vt:lpstr>
      <vt:lpstr>PowerPoint Presentation</vt:lpstr>
      <vt:lpstr>Fem råd</vt:lpstr>
      <vt:lpstr>Tre sanningar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 presentasjon norsk</dc:title>
  <dc:subject/>
  <dc:creator>Hege Iren Svensen</dc:creator>
  <cp:keywords/>
  <dc:description/>
  <cp:lastModifiedBy>Trine Steensæth</cp:lastModifiedBy>
  <cp:revision>27</cp:revision>
  <dcterms:created xsi:type="dcterms:W3CDTF">2017-10-09T09:17:36Z</dcterms:created>
  <dcterms:modified xsi:type="dcterms:W3CDTF">2019-02-04T07:46:40Z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0x0101009148F5A04DDD49CBA7127AADA5FB792B00AADE34325A8B49CDA8BB4DB53328F214001B496BC5FD92554EA0BD81CEB416ADBB</vt:lpwstr>
  </property>
</Properties>
</file>